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4" r:id="rId3"/>
    <p:sldId id="257" r:id="rId4"/>
    <p:sldId id="258" r:id="rId5"/>
    <p:sldId id="266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496" autoAdjust="0"/>
    <p:restoredTop sz="86375" autoAdjust="0"/>
  </p:normalViewPr>
  <p:slideViewPr>
    <p:cSldViewPr snapToGrid="0" snapToObjects="1">
      <p:cViewPr varScale="1">
        <p:scale>
          <a:sx n="127" d="100"/>
          <a:sy n="127" d="100"/>
        </p:scale>
        <p:origin x="-2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59E1CA-A014-1342-9DB8-EFFDEC93F2BD}" type="datetimeFigureOut">
              <a:rPr lang="en-US" smtClean="0"/>
              <a:t>9/17/14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2E987-8737-F94E-9A4F-F3CD85C73D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81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D2E987-8737-F94E-9A4F-F3CD85C73D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64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9/17/14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regex.info/exif.cgi" TargetMode="External"/><Relationship Id="rId3" Type="http://schemas.openxmlformats.org/officeDocument/2006/relationships/hyperlink" Target="http://www.verexif.com/en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2" y="3072510"/>
            <a:ext cx="6498158" cy="1475491"/>
          </a:xfrm>
        </p:spPr>
        <p:txBody>
          <a:bodyPr/>
          <a:lstStyle/>
          <a:p>
            <a:r>
              <a:rPr lang="en-US" dirty="0" smtClean="0"/>
              <a:t>Micro-focus Adjustment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4790678"/>
            <a:ext cx="6498159" cy="92451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ACES_Logo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763" y="1260092"/>
            <a:ext cx="7323137" cy="328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9742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EXIF Data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t="9273" b="9273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409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it</a:t>
            </a:r>
            <a:r>
              <a:rPr lang="en-US" dirty="0" smtClean="0"/>
              <a:t>?</a:t>
            </a:r>
            <a:endParaRPr lang="en-US" baseline="0" dirty="0" smtClean="0"/>
          </a:p>
          <a:p>
            <a:pPr lvl="1"/>
            <a:r>
              <a:rPr lang="en-US" dirty="0"/>
              <a:t>Almost all digital cameras save </a:t>
            </a:r>
            <a:r>
              <a:rPr lang="en-US" b="1" dirty="0" smtClean="0"/>
              <a:t>image </a:t>
            </a:r>
            <a:r>
              <a:rPr lang="en-US" dirty="0" smtClean="0"/>
              <a:t>files </a:t>
            </a:r>
            <a:r>
              <a:rPr lang="en-US" dirty="0"/>
              <a:t>with EXIF (Exchangeable Image File) data. Camera settings and scene information are recorded by the camera into the image file. Examples of stored information are shutter speed, date and time a photo was taken, focal length, exposure compensation, metering pattern and if a flash was used</a:t>
            </a:r>
            <a:r>
              <a:rPr lang="en-US" dirty="0"/>
              <a:t> </a:t>
            </a:r>
            <a:endParaRPr lang="en-US" dirty="0" smtClean="0"/>
          </a:p>
          <a:p>
            <a:pPr lvl="1"/>
            <a:r>
              <a:rPr lang="en-US" baseline="0" dirty="0" smtClean="0"/>
              <a:t>Photographers can add information to the EXIF data through</a:t>
            </a:r>
            <a:r>
              <a:rPr lang="en-US" dirty="0" smtClean="0"/>
              <a:t> the SETUP menu </a:t>
            </a:r>
            <a:endParaRPr lang="en-US" baseline="0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97553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Available on ALL Cameras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Most (NEWER) DSLR and some </a:t>
            </a:r>
            <a:r>
              <a:rPr lang="en-US" dirty="0" err="1" smtClean="0"/>
              <a:t>Mirrorless</a:t>
            </a:r>
            <a:r>
              <a:rPr lang="en-US" dirty="0" smtClean="0"/>
              <a:t> cameras automatically record EXIF data</a:t>
            </a:r>
          </a:p>
          <a:p>
            <a:pPr lvl="1"/>
            <a:r>
              <a:rPr lang="en-US" dirty="0" smtClean="0"/>
              <a:t>NIKON</a:t>
            </a:r>
            <a:r>
              <a:rPr lang="en-US" dirty="0" smtClean="0"/>
              <a:t>: D4, D3X, D3S, D3, D810, D800, D700, D610, D600</a:t>
            </a:r>
          </a:p>
          <a:p>
            <a:pPr lvl="1"/>
            <a:r>
              <a:rPr lang="en-US" dirty="0" smtClean="0"/>
              <a:t>CANON: 1DX, 1DE, 1D4 1DsMk3, 5D2, 5D3, 50D, 7D</a:t>
            </a:r>
          </a:p>
          <a:p>
            <a:pPr lvl="1"/>
            <a:r>
              <a:rPr lang="en-US" dirty="0" smtClean="0"/>
              <a:t>PENTAX: K20</a:t>
            </a:r>
          </a:p>
          <a:p>
            <a:pPr lvl="1"/>
            <a:r>
              <a:rPr lang="en-US" dirty="0" smtClean="0"/>
              <a:t>SONY: </a:t>
            </a:r>
            <a:r>
              <a:rPr lang="en-US" dirty="0" smtClean="0"/>
              <a:t>A900</a:t>
            </a:r>
          </a:p>
          <a:p>
            <a:pPr lvl="1"/>
            <a:r>
              <a:rPr lang="en-US" dirty="0" smtClean="0"/>
              <a:t>Others may support it, check your manual</a:t>
            </a:r>
          </a:p>
          <a:p>
            <a:r>
              <a:rPr lang="en-US" dirty="0" smtClean="0"/>
              <a:t>NOTE: Not all cameras let you add information (copyright or artist)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940017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does it look </a:t>
            </a:r>
            <a:r>
              <a:rPr lang="en-US" baseline="0" dirty="0" smtClean="0"/>
              <a:t>like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860050" y="5945781"/>
            <a:ext cx="12621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Canon 7D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872556" y="5945781"/>
            <a:ext cx="148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Nikon D600</a:t>
            </a:r>
            <a:endParaRPr lang="en-US" dirty="0"/>
          </a:p>
        </p:txBody>
      </p:sp>
      <p:pic>
        <p:nvPicPr>
          <p:cNvPr id="5" name="Content Placeholder 4" descr="D3s-Copyright-screen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5105" b="-35105"/>
          <a:stretch>
            <a:fillRect/>
          </a:stretch>
        </p:blipFill>
        <p:spPr/>
      </p:pic>
      <p:pic>
        <p:nvPicPr>
          <p:cNvPr id="11" name="Content Placeholder 10" descr="nikon copyright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5285" b="-352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0359491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What </a:t>
            </a:r>
            <a:r>
              <a:rPr lang="en-US" dirty="0" smtClean="0"/>
              <a:t>can you do with </a:t>
            </a:r>
            <a:r>
              <a:rPr lang="en-US" baseline="0" dirty="0" smtClean="0"/>
              <a:t>it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photo editing tools allow you to view/edit EXIF data</a:t>
            </a:r>
            <a:endParaRPr lang="en-US" baseline="0" dirty="0" smtClean="0"/>
          </a:p>
          <a:p>
            <a:r>
              <a:rPr lang="en-US" dirty="0" smtClean="0"/>
              <a:t>EXIF viewers / editors are available on-line (software not required)</a:t>
            </a:r>
          </a:p>
          <a:p>
            <a:pPr lvl="1"/>
            <a:r>
              <a:rPr lang="en-US" baseline="0" dirty="0" smtClean="0"/>
              <a:t>Jeffrey’s</a:t>
            </a:r>
            <a:r>
              <a:rPr lang="en-US" dirty="0" smtClean="0"/>
              <a:t> </a:t>
            </a:r>
            <a:r>
              <a:rPr lang="en-US" dirty="0"/>
              <a:t>EXIF Viewer </a:t>
            </a:r>
            <a:r>
              <a:rPr lang="en-US" dirty="0">
                <a:hlinkClick r:id="rId2"/>
              </a:rPr>
              <a:t>http://regex.info/</a:t>
            </a:r>
            <a:r>
              <a:rPr lang="en-US" dirty="0" smtClean="0">
                <a:hlinkClick r:id="rId2"/>
              </a:rPr>
              <a:t>exif.cgi</a:t>
            </a:r>
            <a:endParaRPr lang="en-US" dirty="0" smtClean="0"/>
          </a:p>
          <a:p>
            <a:pPr lvl="1"/>
            <a:r>
              <a:rPr lang="en-US" baseline="0" dirty="0" err="1" smtClean="0"/>
              <a:t>VerEXIF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http://www.verexif.com/en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baseline="0" dirty="0" err="1" smtClean="0"/>
              <a:t>EXIFData.com</a:t>
            </a:r>
            <a:r>
              <a:rPr lang="en-US" dirty="0"/>
              <a:t>  http://</a:t>
            </a:r>
            <a:r>
              <a:rPr lang="en-US" dirty="0" err="1"/>
              <a:t>exifdata.com</a:t>
            </a:r>
            <a:endParaRPr lang="en-US" baseline="0" dirty="0" smtClean="0"/>
          </a:p>
        </p:txBody>
      </p:sp>
    </p:spTree>
    <p:extLst>
      <p:ext uri="{BB962C8B-B14F-4D97-AF65-F5344CB8AC3E}">
        <p14:creationId xmlns:p14="http://schemas.microsoft.com/office/powerpoint/2010/main" val="42619959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VerEXIF</a:t>
            </a:r>
            <a:r>
              <a:rPr lang="en-US" dirty="0" smtClean="0"/>
              <a:t> Example</a:t>
            </a:r>
            <a:endParaRPr lang="en-US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393" r="-10393"/>
          <a:stretch>
            <a:fillRect/>
          </a:stretch>
        </p:blipFill>
        <p:spPr bwMode="auto"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549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Wrapping It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Study the EXIF data of images you like or want to learn from to see how the photographer did it</a:t>
            </a:r>
          </a:p>
          <a:p>
            <a:r>
              <a:rPr lang="en-US" dirty="0" smtClean="0"/>
              <a:t>Set your information following your Users Manual</a:t>
            </a:r>
          </a:p>
          <a:p>
            <a:r>
              <a:rPr lang="en-US" dirty="0" smtClean="0"/>
              <a:t>Check your photo editing software to VIEW, EDIT, or REMOVE EXIF data</a:t>
            </a:r>
          </a:p>
          <a:p>
            <a:r>
              <a:rPr lang="en-US" dirty="0" smtClean="0"/>
              <a:t>Take advantage of on-line tools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93883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343</TotalTime>
  <Words>286</Words>
  <Application>Microsoft Macintosh PowerPoint</Application>
  <PresentationFormat>On-screen Show (4:3)</PresentationFormat>
  <Paragraphs>30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Breeze</vt:lpstr>
      <vt:lpstr>Micro-focus Adjustment  </vt:lpstr>
      <vt:lpstr>EXIF Data</vt:lpstr>
      <vt:lpstr>Background</vt:lpstr>
      <vt:lpstr>Available on ALL Cameras?</vt:lpstr>
      <vt:lpstr>What does it look like</vt:lpstr>
      <vt:lpstr>What can you do with it?</vt:lpstr>
      <vt:lpstr>VerEXIF Example</vt:lpstr>
      <vt:lpstr>Wrapping It Up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Micro-focus Adjustment </dc:title>
  <dc:creator>Bob Bell</dc:creator>
  <cp:lastModifiedBy>Bob Bell</cp:lastModifiedBy>
  <cp:revision>16</cp:revision>
  <dcterms:created xsi:type="dcterms:W3CDTF">2014-08-07T22:59:03Z</dcterms:created>
  <dcterms:modified xsi:type="dcterms:W3CDTF">2014-09-18T04:28:41Z</dcterms:modified>
</cp:coreProperties>
</file>